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B937-3714-F37C-D940-8CCB6D91D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180F7-3AD6-7D5D-6526-3B0F63412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DF5F1-6B2D-D942-87B6-F5BC175C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DCE98-670D-AB72-B13A-20D77B5C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3B046-DF32-305C-6722-0BC684F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7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CB5C-5A02-D796-675A-52DD6A74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4F17C-E94C-1AFC-E167-6E93BA603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B97D4-2B82-C8FB-43D5-8B56A1A6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60ECD-24D1-161D-DD8D-5B138865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E83BB-3591-A9EA-2541-D647E969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45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7FA89E-0CF2-3D24-F68A-C4C49473C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F0CD9-3F00-B5BD-8009-8E5E0EABF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10258-0071-7953-3D3F-2123677F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28E80-6DF1-9987-4867-DB91A24A4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E3FDE-D372-A5D8-BE53-606935CD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85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E1B2-240B-F82B-0105-E168CF6CF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715EA-F72B-51E9-16AC-64407423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1223E-C771-404F-EE63-1BEDBE42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04F7A-7BE7-941A-44C6-1E809CCA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B6FAE-FE5B-BF21-7E8F-7B912A2C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13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0FAB-E4A1-67F4-BEFE-13BEA0E3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70327-10D1-9FB9-7BB4-C62B0CB8B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5BE2E-6F1E-430C-83C5-5DF8A0E5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89674-A1F0-D6F6-0582-F91FCA84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642D0-973B-6E44-1B05-71A03210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27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19C2F-AC0B-2A8E-19ED-B1AB84D9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937A-3D68-29CB-5B13-67A30C080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D3158-69A9-87BA-F36D-4AF071C1D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43EB8-2DC6-DD9B-8E61-9A59EB5F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86259-8E00-8D92-4B40-DF64A87CD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7A53F-9A78-C481-0277-BF14055F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95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F58B-36EC-E253-A356-0BDFCE4F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C2FB-9588-8408-F0BB-AD1C685C5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D0264-0D3D-BB92-1671-47B310770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41FAB-04B0-A2BC-0603-39129C115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7A73E-CBD4-516D-B0BC-0D9BCDBBF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A413EF-E40E-05CD-9E3E-4AC9F3F51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6C94B-95A3-FD3C-1E59-AE5A3E53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5E3C1-EE21-2AE9-A786-BAD8B3CC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96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A1DC-FD7A-1E51-A8EF-09A29091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C844D-8746-54CE-974C-5C5669F0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C5A72-78D6-50F3-3FBF-685A8A64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450D6-898F-2EA2-21D3-2508973B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72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7C26A8-8296-3EC4-D17F-EE11DDB4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63EC4-AC7F-167F-45A0-B4A121AC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37D5C-94BD-8CE6-1F1C-48650400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2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24BB-3D5E-AFCA-88FF-E6FEEB064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77EF-1C06-B97E-283E-99512FD5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F0DB7-0DC8-2770-188A-D953B2C02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9EF7D-5F5D-BC96-3E21-550797E0D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31380-D4FD-6E2F-E2E2-6ABB2351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72B8-4E6E-A841-27D7-681F993C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264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5946C-A5B4-DDCE-8AC2-DBC99FAD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448CF-44A3-2B8C-3DF6-219170D5A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9D026-4E10-AD80-D5B3-CE98B1A7D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BE3BB-F61A-60F5-AF76-D0B9DD53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EEC48-E11A-CBD6-0F86-A8E31651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3FAB2-4FAE-23DE-006F-3612201A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73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AB640-B148-C82F-55B6-427DEC3B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C118B-8802-E132-56BF-480188727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4368D-04AF-EEF4-6C1E-0273C883F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530D0-DA79-477B-ADFF-9DEE3B2F988F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9E14A-0A44-B83A-F751-8B6DD597F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DF6A1-F082-7256-CE23-F2EE3FD24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08E87-F7E6-4866-9EAB-73B0469D0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09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EEECA6-5CF4-CD57-3FB3-7AEF5476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718"/>
            <a:ext cx="12120282" cy="6866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6A3C4E-E4B2-51D7-190C-17C3BF37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142" y="2362101"/>
            <a:ext cx="5827058" cy="379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4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1C713A-ECF1-1D36-4BEE-F8456B49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B58F7-90AF-25E6-21C2-C7746EA5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28" y="1454949"/>
            <a:ext cx="3513801" cy="885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5EEB4-2879-AA5A-CFD2-99B6E5EDC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83" y="2655438"/>
            <a:ext cx="9007621" cy="23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2953D8-9D6A-131C-6B0E-86F571612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0D876-969C-7D31-4E53-1003566D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1" y="602638"/>
            <a:ext cx="2386763" cy="491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0213E-B5F9-BA56-4199-ED523D4C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36" y="1519035"/>
            <a:ext cx="7689246" cy="80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B2A0A-E6E9-5512-CAA5-AE03EB518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36" y="2688269"/>
            <a:ext cx="8359864" cy="495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F4DC52-745E-C442-4F7C-CFB234DB8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36" y="3503365"/>
            <a:ext cx="8154107" cy="47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39ACB1-6408-70D6-51E8-AFF7EF99A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36" y="4365271"/>
            <a:ext cx="8489416" cy="7011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6F5842-BE0D-C4F8-9198-37757BC5A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163" y="5455797"/>
            <a:ext cx="8207451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47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1583EB-93A1-6AEC-DE1D-780CA6AB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"/>
            <a:ext cx="12191999" cy="67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3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8CC5CB-3F8A-702F-EFFE-183BD89F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3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9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210324-2990-05FD-8AAA-5AFE97F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DA53F-DD65-C82E-1078-3EDAAF1E4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06" y="206188"/>
            <a:ext cx="7046259" cy="64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6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D6F91-D122-39C4-4E39-05505FFD9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2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63A24B-F04A-0A7F-3928-F4A0DBFC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2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CA655-7BB1-6B2B-0420-0DE85218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753"/>
            <a:ext cx="12151590" cy="67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9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3FC8AC-9F0C-47F5-268D-917F815A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794392-CE5B-C888-8DF7-3D6F3F7E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875775"/>
            <a:ext cx="8224203" cy="604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0F388A-8406-0CB1-8461-197C04C1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30" y="3011127"/>
            <a:ext cx="9007621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8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F0CE5-0660-8A91-9B7F-74775706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C49A39-5B81-3541-9F69-09ECDB34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3" y="2371534"/>
            <a:ext cx="9121930" cy="2245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66D5AA-4ACB-7187-8A62-D43F6E4B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53" y="1471315"/>
            <a:ext cx="6643423" cy="5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44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daksh</dc:creator>
  <cp:lastModifiedBy>daksh</cp:lastModifiedBy>
  <cp:revision>1</cp:revision>
  <dcterms:created xsi:type="dcterms:W3CDTF">2023-03-22T18:38:09Z</dcterms:created>
  <dcterms:modified xsi:type="dcterms:W3CDTF">2023-03-22T18:38:18Z</dcterms:modified>
</cp:coreProperties>
</file>